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8" r:id="rId3"/>
    <p:sldId id="260" r:id="rId4"/>
  </p:sldIdLst>
  <p:sldSz cx="9144000" cy="6858000" type="screen4x3"/>
  <p:notesSz cx="6858000" cy="9144000"/>
  <p:defaultTextStyle>
    <a:defPPr>
      <a:defRPr lang="hu-HU"/>
    </a:defPPr>
    <a:lvl1pPr marL="0" algn="l" defTabSz="33303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66515" algn="l" defTabSz="33303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33031" algn="l" defTabSz="33303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499547" algn="l" defTabSz="33303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666062" algn="l" defTabSz="33303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832578" algn="l" defTabSz="33303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999093" algn="l" defTabSz="33303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165609" algn="l" defTabSz="33303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332124" algn="l" defTabSz="33303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85" autoAdjust="0"/>
    <p:restoredTop sz="94610" autoAdjust="0"/>
  </p:normalViewPr>
  <p:slideViewPr>
    <p:cSldViewPr snapToGrid="0">
      <p:cViewPr>
        <p:scale>
          <a:sx n="90" d="100"/>
          <a:sy n="90" d="100"/>
        </p:scale>
        <p:origin x="-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4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700"/>
            </a:lvl1pPr>
            <a:lvl2pPr marL="331176" indent="0" algn="ctr">
              <a:buNone/>
              <a:defRPr sz="1400"/>
            </a:lvl2pPr>
            <a:lvl3pPr marL="662352" indent="0" algn="ctr">
              <a:buNone/>
              <a:defRPr sz="1300"/>
            </a:lvl3pPr>
            <a:lvl4pPr marL="993528" indent="0" algn="ctr">
              <a:buNone/>
              <a:defRPr sz="1200"/>
            </a:lvl4pPr>
            <a:lvl5pPr marL="1324705" indent="0" algn="ctr">
              <a:buNone/>
              <a:defRPr sz="1200"/>
            </a:lvl5pPr>
            <a:lvl6pPr marL="1655881" indent="0" algn="ctr">
              <a:buNone/>
              <a:defRPr sz="1200"/>
            </a:lvl6pPr>
            <a:lvl7pPr marL="1987057" indent="0" algn="ctr">
              <a:buNone/>
              <a:defRPr sz="1200"/>
            </a:lvl7pPr>
            <a:lvl8pPr marL="2318233" indent="0" algn="ctr">
              <a:buNone/>
              <a:defRPr sz="1200"/>
            </a:lvl8pPr>
            <a:lvl9pPr marL="2649409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6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1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/>
                </a:solidFill>
              </a:defRPr>
            </a:lvl1pPr>
            <a:lvl2pPr marL="331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6235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9935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247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6558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19870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1823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64940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1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4"/>
            <a:ext cx="3868340" cy="82391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31176" indent="0">
              <a:buNone/>
              <a:defRPr sz="1400" b="1"/>
            </a:lvl2pPr>
            <a:lvl3pPr marL="662352" indent="0">
              <a:buNone/>
              <a:defRPr sz="1300" b="1"/>
            </a:lvl3pPr>
            <a:lvl4pPr marL="993528" indent="0">
              <a:buNone/>
              <a:defRPr sz="1200" b="1"/>
            </a:lvl4pPr>
            <a:lvl5pPr marL="1324705" indent="0">
              <a:buNone/>
              <a:defRPr sz="1200" b="1"/>
            </a:lvl5pPr>
            <a:lvl6pPr marL="1655881" indent="0">
              <a:buNone/>
              <a:defRPr sz="1200" b="1"/>
            </a:lvl6pPr>
            <a:lvl7pPr marL="1987057" indent="0">
              <a:buNone/>
              <a:defRPr sz="1200" b="1"/>
            </a:lvl7pPr>
            <a:lvl8pPr marL="2318233" indent="0">
              <a:buNone/>
              <a:defRPr sz="1200" b="1"/>
            </a:lvl8pPr>
            <a:lvl9pPr marL="2649409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31176" indent="0">
              <a:buNone/>
              <a:defRPr sz="1400" b="1"/>
            </a:lvl2pPr>
            <a:lvl3pPr marL="662352" indent="0">
              <a:buNone/>
              <a:defRPr sz="1300" b="1"/>
            </a:lvl3pPr>
            <a:lvl4pPr marL="993528" indent="0">
              <a:buNone/>
              <a:defRPr sz="1200" b="1"/>
            </a:lvl4pPr>
            <a:lvl5pPr marL="1324705" indent="0">
              <a:buNone/>
              <a:defRPr sz="1200" b="1"/>
            </a:lvl5pPr>
            <a:lvl6pPr marL="1655881" indent="0">
              <a:buNone/>
              <a:defRPr sz="1200" b="1"/>
            </a:lvl6pPr>
            <a:lvl7pPr marL="1987057" indent="0">
              <a:buNone/>
              <a:defRPr sz="1200" b="1"/>
            </a:lvl7pPr>
            <a:lvl8pPr marL="2318233" indent="0">
              <a:buNone/>
              <a:defRPr sz="1200" b="1"/>
            </a:lvl8pPr>
            <a:lvl9pPr marL="2649409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6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6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2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31176" indent="0">
              <a:buNone/>
              <a:defRPr sz="1000"/>
            </a:lvl2pPr>
            <a:lvl3pPr marL="662352" indent="0">
              <a:buNone/>
              <a:defRPr sz="900"/>
            </a:lvl3pPr>
            <a:lvl4pPr marL="993528" indent="0">
              <a:buNone/>
              <a:defRPr sz="700"/>
            </a:lvl4pPr>
            <a:lvl5pPr marL="1324705" indent="0">
              <a:buNone/>
              <a:defRPr sz="700"/>
            </a:lvl5pPr>
            <a:lvl6pPr marL="1655881" indent="0">
              <a:buNone/>
              <a:defRPr sz="700"/>
            </a:lvl6pPr>
            <a:lvl7pPr marL="1987057" indent="0">
              <a:buNone/>
              <a:defRPr sz="700"/>
            </a:lvl7pPr>
            <a:lvl8pPr marL="2318233" indent="0">
              <a:buNone/>
              <a:defRPr sz="700"/>
            </a:lvl8pPr>
            <a:lvl9pPr marL="2649409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9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2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2300"/>
            </a:lvl1pPr>
            <a:lvl2pPr marL="331176" indent="0">
              <a:buNone/>
              <a:defRPr sz="2000"/>
            </a:lvl2pPr>
            <a:lvl3pPr marL="662352" indent="0">
              <a:buNone/>
              <a:defRPr sz="1700"/>
            </a:lvl3pPr>
            <a:lvl4pPr marL="993528" indent="0">
              <a:buNone/>
              <a:defRPr sz="1400"/>
            </a:lvl4pPr>
            <a:lvl5pPr marL="1324705" indent="0">
              <a:buNone/>
              <a:defRPr sz="1400"/>
            </a:lvl5pPr>
            <a:lvl6pPr marL="1655881" indent="0">
              <a:buNone/>
              <a:defRPr sz="1400"/>
            </a:lvl6pPr>
            <a:lvl7pPr marL="1987057" indent="0">
              <a:buNone/>
              <a:defRPr sz="1400"/>
            </a:lvl7pPr>
            <a:lvl8pPr marL="2318233" indent="0">
              <a:buNone/>
              <a:defRPr sz="1400"/>
            </a:lvl8pPr>
            <a:lvl9pPr marL="2649409" indent="0">
              <a:buNone/>
              <a:defRPr sz="1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31176" indent="0">
              <a:buNone/>
              <a:defRPr sz="1000"/>
            </a:lvl2pPr>
            <a:lvl3pPr marL="662352" indent="0">
              <a:buNone/>
              <a:defRPr sz="900"/>
            </a:lvl3pPr>
            <a:lvl4pPr marL="993528" indent="0">
              <a:buNone/>
              <a:defRPr sz="700"/>
            </a:lvl4pPr>
            <a:lvl5pPr marL="1324705" indent="0">
              <a:buNone/>
              <a:defRPr sz="700"/>
            </a:lvl5pPr>
            <a:lvl6pPr marL="1655881" indent="0">
              <a:buNone/>
              <a:defRPr sz="700"/>
            </a:lvl6pPr>
            <a:lvl7pPr marL="1987057" indent="0">
              <a:buNone/>
              <a:defRPr sz="700"/>
            </a:lvl7pPr>
            <a:lvl8pPr marL="2318233" indent="0">
              <a:buNone/>
              <a:defRPr sz="700"/>
            </a:lvl8pPr>
            <a:lvl9pPr marL="2649409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4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28319" tIns="14159" rIns="28319" bIns="1415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28319" tIns="14159" rIns="28319" bIns="1415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28319" tIns="14159" rIns="28319" bIns="1415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F036-73A1-4EF0-AB04-261A370EC706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28319" tIns="14159" rIns="28319" bIns="1415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28319" tIns="14159" rIns="28319" bIns="1415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62352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588" indent="-165588" algn="l" defTabSz="662352" rtl="0" eaLnBrk="1" latinLnBrk="0" hangingPunct="1">
        <a:lnSpc>
          <a:spcPct val="90000"/>
        </a:lnSpc>
        <a:spcBef>
          <a:spcPts val="72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764" indent="-165588" algn="l" defTabSz="662352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27941" indent="-165588" algn="l" defTabSz="662352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59117" indent="-165588" algn="l" defTabSz="662352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293" indent="-165588" algn="l" defTabSz="662352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21469" indent="-165588" algn="l" defTabSz="662352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52645" indent="-165588" algn="l" defTabSz="662352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83821" indent="-165588" algn="l" defTabSz="662352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814997" indent="-165588" algn="l" defTabSz="662352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235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1176" algn="l" defTabSz="66235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2352" algn="l" defTabSz="66235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93528" algn="l" defTabSz="66235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24705" algn="l" defTabSz="66235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55881" algn="l" defTabSz="66235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87057" algn="l" defTabSz="66235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18233" algn="l" defTabSz="66235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49409" algn="l" defTabSz="66235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latin typeface="+mn-lt"/>
              </a:rPr>
              <a:t>TITLE OF YOUR CONTRIBUTION</a:t>
            </a:r>
            <a:r>
              <a:rPr lang="en-GB" dirty="0">
                <a:latin typeface="+mn-lt"/>
              </a:rPr>
              <a:t/>
            </a:r>
            <a:br>
              <a:rPr lang="en-GB" dirty="0">
                <a:latin typeface="+mn-lt"/>
              </a:rPr>
            </a:br>
            <a:endParaRPr lang="en-GB" dirty="0"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4463311"/>
            <a:ext cx="6858000" cy="1182613"/>
          </a:xfrm>
        </p:spPr>
        <p:txBody>
          <a:bodyPr>
            <a:normAutofit/>
          </a:bodyPr>
          <a:lstStyle/>
          <a:p>
            <a:r>
              <a:rPr lang="hu-HU" sz="2400" dirty="0"/>
              <a:t>John X. </a:t>
            </a:r>
            <a:r>
              <a:rPr lang="hu-HU" sz="2400" dirty="0" err="1" smtClean="0"/>
              <a:t>Sample</a:t>
            </a:r>
            <a:r>
              <a:rPr lang="hu-HU" sz="2400" dirty="0" smtClean="0"/>
              <a:t> - </a:t>
            </a:r>
            <a:r>
              <a:rPr lang="hu-HU" sz="2400" dirty="0"/>
              <a:t>John X. </a:t>
            </a:r>
            <a:r>
              <a:rPr lang="hu-HU" sz="2400" dirty="0" err="1" smtClean="0"/>
              <a:t>Sample</a:t>
            </a:r>
            <a:r>
              <a:rPr lang="hu-HU" sz="2400" dirty="0" smtClean="0"/>
              <a:t> - </a:t>
            </a:r>
            <a:r>
              <a:rPr lang="hu-HU" sz="2400" dirty="0"/>
              <a:t>John X. </a:t>
            </a:r>
            <a:r>
              <a:rPr lang="hu-HU" sz="2400" dirty="0" err="1"/>
              <a:t>Sample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23" name="Alcím 2"/>
          <p:cNvSpPr txBox="1">
            <a:spLocks/>
          </p:cNvSpPr>
          <p:nvPr/>
        </p:nvSpPr>
        <p:spPr>
          <a:xfrm>
            <a:off x="218568" y="6319426"/>
            <a:ext cx="1193805" cy="250460"/>
          </a:xfrm>
          <a:prstGeom prst="rect">
            <a:avLst/>
          </a:prstGeom>
        </p:spPr>
        <p:txBody>
          <a:bodyPr vert="horz" lIns="28319" tIns="14159" rIns="28319" bIns="14159" rtlCol="0">
            <a:normAutofit/>
          </a:bodyPr>
          <a:lstStyle>
            <a:lvl1pPr marL="0" indent="0" algn="ctr" defTabSz="662352" rtl="0" eaLnBrk="1" latinLnBrk="0" hangingPunct="1">
              <a:lnSpc>
                <a:spcPct val="90000"/>
              </a:lnSpc>
              <a:spcBef>
                <a:spcPts val="724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1176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2352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3528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4705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55881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7057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8233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9409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400" dirty="0" err="1" smtClean="0"/>
              <a:t>Affiliation</a:t>
            </a:r>
            <a:r>
              <a:rPr lang="hu-HU" sz="1400" dirty="0" smtClean="0"/>
              <a:t> </a:t>
            </a:r>
            <a:r>
              <a:rPr lang="hu-HU" sz="1400" dirty="0" err="1" smtClean="0"/>
              <a:t>logo</a:t>
            </a:r>
            <a:endParaRPr lang="en-GB" sz="1400" dirty="0" smtClean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8104" cy="81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60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08115" y="925038"/>
            <a:ext cx="8835885" cy="542233"/>
          </a:xfrm>
        </p:spPr>
        <p:txBody>
          <a:bodyPr>
            <a:noAutofit/>
          </a:bodyPr>
          <a:lstStyle/>
          <a:p>
            <a:pPr algn="l"/>
            <a:r>
              <a:rPr lang="hu-HU" sz="2800" cap="all" dirty="0" err="1" smtClean="0">
                <a:latin typeface="+mn-lt"/>
              </a:rPr>
              <a:t>Title</a:t>
            </a:r>
            <a:r>
              <a:rPr lang="hu-HU" sz="2800" cap="all" dirty="0" smtClean="0">
                <a:latin typeface="+mn-lt"/>
              </a:rPr>
              <a:t> of </a:t>
            </a:r>
            <a:r>
              <a:rPr lang="hu-HU" sz="2800" cap="all" dirty="0" err="1" smtClean="0">
                <a:latin typeface="+mn-lt"/>
              </a:rPr>
              <a:t>the</a:t>
            </a:r>
            <a:r>
              <a:rPr lang="hu-HU" sz="2800" cap="all" dirty="0" smtClean="0">
                <a:latin typeface="+mn-lt"/>
              </a:rPr>
              <a:t> </a:t>
            </a:r>
            <a:r>
              <a:rPr lang="hu-HU" sz="2800" cap="all" dirty="0" err="1" smtClean="0">
                <a:latin typeface="+mn-lt"/>
              </a:rPr>
              <a:t>first</a:t>
            </a:r>
            <a:r>
              <a:rPr lang="hu-HU" sz="2800" cap="all" dirty="0" smtClean="0">
                <a:latin typeface="+mn-lt"/>
              </a:rPr>
              <a:t> </a:t>
            </a:r>
            <a:r>
              <a:rPr lang="hu-HU" sz="2800" cap="all" dirty="0" err="1" smtClean="0">
                <a:latin typeface="+mn-lt"/>
              </a:rPr>
              <a:t>page</a:t>
            </a:r>
            <a:endParaRPr lang="en-GB" sz="2800" cap="all" dirty="0">
              <a:latin typeface="+mn-lt"/>
            </a:endParaRPr>
          </a:p>
        </p:txBody>
      </p:sp>
      <p:sp>
        <p:nvSpPr>
          <p:cNvPr id="9" name="Alcím 2"/>
          <p:cNvSpPr txBox="1">
            <a:spLocks/>
          </p:cNvSpPr>
          <p:nvPr/>
        </p:nvSpPr>
        <p:spPr>
          <a:xfrm>
            <a:off x="1207867" y="6557411"/>
            <a:ext cx="6728266" cy="270533"/>
          </a:xfrm>
          <a:prstGeom prst="rect">
            <a:avLst/>
          </a:prstGeom>
        </p:spPr>
        <p:txBody>
          <a:bodyPr vert="horz" lIns="28319" tIns="14159" rIns="28319" bIns="14159" rtlCol="0">
            <a:normAutofit fontScale="92500" lnSpcReduction="10000"/>
          </a:bodyPr>
          <a:lstStyle>
            <a:lvl1pPr marL="0" indent="0" algn="ctr" defTabSz="662352" rtl="0" eaLnBrk="1" latinLnBrk="0" hangingPunct="1">
              <a:lnSpc>
                <a:spcPct val="90000"/>
              </a:lnSpc>
              <a:spcBef>
                <a:spcPts val="724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1176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2352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3528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4705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55881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7057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8233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9409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000" dirty="0" err="1" smtClean="0"/>
              <a:t>Author</a:t>
            </a:r>
            <a:r>
              <a:rPr lang="hu-HU" sz="2000" dirty="0" smtClean="0"/>
              <a:t>(s): </a:t>
            </a:r>
            <a:r>
              <a:rPr lang="hu-HU" sz="2000" dirty="0" err="1" smtClean="0"/>
              <a:t>Title</a:t>
            </a:r>
            <a:r>
              <a:rPr lang="hu-HU" sz="2000" dirty="0" smtClean="0"/>
              <a:t> (</a:t>
            </a:r>
            <a:r>
              <a:rPr lang="hu-HU" sz="2000" dirty="0" err="1" smtClean="0"/>
              <a:t>can</a:t>
            </a:r>
            <a:r>
              <a:rPr lang="hu-HU" sz="2000" dirty="0" smtClean="0"/>
              <a:t> be </a:t>
            </a:r>
            <a:r>
              <a:rPr lang="hu-HU" sz="2000" dirty="0" err="1" smtClean="0"/>
              <a:t>abbreviated</a:t>
            </a:r>
            <a:endParaRPr lang="en-GB" sz="2000" dirty="0" smtClean="0"/>
          </a:p>
        </p:txBody>
      </p:sp>
      <p:sp>
        <p:nvSpPr>
          <p:cNvPr id="10" name="Alcím 2"/>
          <p:cNvSpPr txBox="1">
            <a:spLocks/>
          </p:cNvSpPr>
          <p:nvPr/>
        </p:nvSpPr>
        <p:spPr>
          <a:xfrm>
            <a:off x="7538484" y="6543822"/>
            <a:ext cx="1598487" cy="270533"/>
          </a:xfrm>
          <a:prstGeom prst="rect">
            <a:avLst/>
          </a:prstGeom>
        </p:spPr>
        <p:txBody>
          <a:bodyPr vert="horz" lIns="28319" tIns="14159" rIns="28319" bIns="14159" rtlCol="0">
            <a:normAutofit fontScale="55000" lnSpcReduction="20000"/>
          </a:bodyPr>
          <a:lstStyle>
            <a:lvl1pPr marL="0" indent="0" algn="ctr" defTabSz="662352" rtl="0" eaLnBrk="1" latinLnBrk="0" hangingPunct="1">
              <a:lnSpc>
                <a:spcPct val="90000"/>
              </a:lnSpc>
              <a:spcBef>
                <a:spcPts val="724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1176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2352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3528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4705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55881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7057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8233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9409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2000" dirty="0" err="1" smtClean="0"/>
              <a:t>Number</a:t>
            </a:r>
            <a:r>
              <a:rPr lang="hu-HU" sz="2000" dirty="0" smtClean="0"/>
              <a:t> of </a:t>
            </a:r>
            <a:r>
              <a:rPr lang="hu-HU" sz="2000" dirty="0" err="1" smtClean="0"/>
              <a:t>page</a:t>
            </a:r>
            <a:r>
              <a:rPr lang="hu-HU" sz="2000" dirty="0" smtClean="0"/>
              <a:t>/</a:t>
            </a:r>
            <a:r>
              <a:rPr lang="hu-HU" sz="2000" dirty="0" err="1" smtClean="0"/>
              <a:t>max</a:t>
            </a:r>
            <a:r>
              <a:rPr lang="hu-HU" sz="2000" dirty="0" smtClean="0"/>
              <a:t> </a:t>
            </a:r>
            <a:r>
              <a:rPr lang="hu-HU" sz="2000" dirty="0" err="1" smtClean="0"/>
              <a:t>page</a:t>
            </a:r>
            <a:endParaRPr lang="en-GB" sz="2000" dirty="0" smtClean="0"/>
          </a:p>
        </p:txBody>
      </p:sp>
      <p:sp>
        <p:nvSpPr>
          <p:cNvPr id="12" name="Alcím 2"/>
          <p:cNvSpPr txBox="1">
            <a:spLocks/>
          </p:cNvSpPr>
          <p:nvPr/>
        </p:nvSpPr>
        <p:spPr>
          <a:xfrm>
            <a:off x="0" y="6543822"/>
            <a:ext cx="1193805" cy="250460"/>
          </a:xfrm>
          <a:prstGeom prst="rect">
            <a:avLst/>
          </a:prstGeom>
        </p:spPr>
        <p:txBody>
          <a:bodyPr vert="horz" lIns="28319" tIns="14159" rIns="28319" bIns="14159" rtlCol="0">
            <a:normAutofit/>
          </a:bodyPr>
          <a:lstStyle>
            <a:lvl1pPr marL="0" indent="0" algn="ctr" defTabSz="662352" rtl="0" eaLnBrk="1" latinLnBrk="0" hangingPunct="1">
              <a:lnSpc>
                <a:spcPct val="90000"/>
              </a:lnSpc>
              <a:spcBef>
                <a:spcPts val="724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1176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2352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3528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4705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55881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7057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8233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9409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100" dirty="0" err="1" smtClean="0"/>
              <a:t>Affiliation</a:t>
            </a:r>
            <a:r>
              <a:rPr lang="hu-HU" sz="1100" dirty="0" smtClean="0"/>
              <a:t> </a:t>
            </a:r>
            <a:r>
              <a:rPr lang="hu-HU" sz="1100" dirty="0" err="1" smtClean="0"/>
              <a:t>logo</a:t>
            </a:r>
            <a:endParaRPr lang="en-GB" sz="1100" dirty="0" smtClean="0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3538" y="6407894"/>
            <a:ext cx="9144001" cy="49841"/>
          </a:xfrm>
          <a:prstGeom prst="rect">
            <a:avLst/>
          </a:prstGeom>
          <a:solidFill>
            <a:srgbClr val="A8A9A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22" name="Kép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8104" cy="81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9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8104" cy="816797"/>
          </a:xfrm>
          <a:prstGeom prst="rect">
            <a:avLst/>
          </a:prstGeom>
        </p:spPr>
      </p:pic>
      <p:sp>
        <p:nvSpPr>
          <p:cNvPr id="3" name="Alcím 2"/>
          <p:cNvSpPr txBox="1">
            <a:spLocks/>
          </p:cNvSpPr>
          <p:nvPr/>
        </p:nvSpPr>
        <p:spPr>
          <a:xfrm>
            <a:off x="1207867" y="6557411"/>
            <a:ext cx="6728266" cy="270533"/>
          </a:xfrm>
          <a:prstGeom prst="rect">
            <a:avLst/>
          </a:prstGeom>
        </p:spPr>
        <p:txBody>
          <a:bodyPr vert="horz" lIns="28319" tIns="14159" rIns="28319" bIns="14159" rtlCol="0">
            <a:normAutofit fontScale="92500" lnSpcReduction="10000"/>
          </a:bodyPr>
          <a:lstStyle>
            <a:lvl1pPr marL="0" indent="0" algn="ctr" defTabSz="662352" rtl="0" eaLnBrk="1" latinLnBrk="0" hangingPunct="1">
              <a:lnSpc>
                <a:spcPct val="90000"/>
              </a:lnSpc>
              <a:spcBef>
                <a:spcPts val="724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1176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2352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3528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4705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55881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7057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8233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9409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000" dirty="0" err="1" smtClean="0"/>
              <a:t>Author</a:t>
            </a:r>
            <a:r>
              <a:rPr lang="hu-HU" sz="2000" dirty="0" smtClean="0"/>
              <a:t>(s): </a:t>
            </a:r>
            <a:r>
              <a:rPr lang="hu-HU" sz="2000" dirty="0" err="1" smtClean="0"/>
              <a:t>Title</a:t>
            </a:r>
            <a:r>
              <a:rPr lang="hu-HU" sz="2000" dirty="0" smtClean="0"/>
              <a:t> (</a:t>
            </a:r>
            <a:r>
              <a:rPr lang="hu-HU" sz="2000" dirty="0" err="1" smtClean="0"/>
              <a:t>can</a:t>
            </a:r>
            <a:r>
              <a:rPr lang="hu-HU" sz="2000" dirty="0" smtClean="0"/>
              <a:t> be </a:t>
            </a:r>
            <a:r>
              <a:rPr lang="hu-HU" sz="2000" dirty="0" err="1" smtClean="0"/>
              <a:t>abbreviated</a:t>
            </a:r>
            <a:endParaRPr lang="en-GB" sz="2000" dirty="0" smtClean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7538484" y="6543822"/>
            <a:ext cx="1598487" cy="270533"/>
          </a:xfrm>
          <a:prstGeom prst="rect">
            <a:avLst/>
          </a:prstGeom>
        </p:spPr>
        <p:txBody>
          <a:bodyPr vert="horz" lIns="28319" tIns="14159" rIns="28319" bIns="14159" rtlCol="0">
            <a:normAutofit fontScale="55000" lnSpcReduction="20000"/>
          </a:bodyPr>
          <a:lstStyle>
            <a:lvl1pPr marL="0" indent="0" algn="ctr" defTabSz="662352" rtl="0" eaLnBrk="1" latinLnBrk="0" hangingPunct="1">
              <a:lnSpc>
                <a:spcPct val="90000"/>
              </a:lnSpc>
              <a:spcBef>
                <a:spcPts val="724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1176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2352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3528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4705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55881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7057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8233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9409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2000" dirty="0" err="1" smtClean="0"/>
              <a:t>Number</a:t>
            </a:r>
            <a:r>
              <a:rPr lang="hu-HU" sz="2000" dirty="0" smtClean="0"/>
              <a:t> of </a:t>
            </a:r>
            <a:r>
              <a:rPr lang="hu-HU" sz="2000" dirty="0" err="1" smtClean="0"/>
              <a:t>page</a:t>
            </a:r>
            <a:r>
              <a:rPr lang="hu-HU" sz="2000" dirty="0" smtClean="0"/>
              <a:t>/</a:t>
            </a:r>
            <a:r>
              <a:rPr lang="hu-HU" sz="2000" dirty="0" err="1" smtClean="0"/>
              <a:t>max</a:t>
            </a:r>
            <a:r>
              <a:rPr lang="hu-HU" sz="2000" dirty="0" smtClean="0"/>
              <a:t> </a:t>
            </a:r>
            <a:r>
              <a:rPr lang="hu-HU" sz="2000" dirty="0" err="1" smtClean="0"/>
              <a:t>page</a:t>
            </a:r>
            <a:endParaRPr lang="en-GB" sz="2000" dirty="0" smtClean="0"/>
          </a:p>
        </p:txBody>
      </p:sp>
      <p:sp>
        <p:nvSpPr>
          <p:cNvPr id="5" name="Alcím 2"/>
          <p:cNvSpPr txBox="1">
            <a:spLocks/>
          </p:cNvSpPr>
          <p:nvPr/>
        </p:nvSpPr>
        <p:spPr>
          <a:xfrm>
            <a:off x="0" y="6543822"/>
            <a:ext cx="1193805" cy="250460"/>
          </a:xfrm>
          <a:prstGeom prst="rect">
            <a:avLst/>
          </a:prstGeom>
        </p:spPr>
        <p:txBody>
          <a:bodyPr vert="horz" lIns="28319" tIns="14159" rIns="28319" bIns="14159" rtlCol="0">
            <a:normAutofit/>
          </a:bodyPr>
          <a:lstStyle>
            <a:lvl1pPr marL="0" indent="0" algn="ctr" defTabSz="662352" rtl="0" eaLnBrk="1" latinLnBrk="0" hangingPunct="1">
              <a:lnSpc>
                <a:spcPct val="90000"/>
              </a:lnSpc>
              <a:spcBef>
                <a:spcPts val="724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1176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2352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3528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4705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55881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7057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8233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9409" indent="0" algn="ctr" defTabSz="662352" rtl="0" eaLnBrk="1" latinLnBrk="0" hangingPunct="1">
              <a:lnSpc>
                <a:spcPct val="90000"/>
              </a:lnSpc>
              <a:spcBef>
                <a:spcPts val="36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100" dirty="0" err="1" smtClean="0"/>
              <a:t>Affiliation</a:t>
            </a:r>
            <a:r>
              <a:rPr lang="hu-HU" sz="1100" dirty="0" smtClean="0"/>
              <a:t> </a:t>
            </a:r>
            <a:r>
              <a:rPr lang="hu-HU" sz="1100" dirty="0" err="1" smtClean="0"/>
              <a:t>logo</a:t>
            </a:r>
            <a:endParaRPr lang="en-GB" sz="1100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38" y="6407894"/>
            <a:ext cx="9144001" cy="49841"/>
          </a:xfrm>
          <a:prstGeom prst="rect">
            <a:avLst/>
          </a:prstGeom>
          <a:solidFill>
            <a:srgbClr val="A8A9A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8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51</Words>
  <Application>Microsoft Office PowerPoint</Application>
  <PresentationFormat>Diavetítés a képernyőre (4:3 oldalarány)</PresentationFormat>
  <Paragraphs>10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 Theme</vt:lpstr>
      <vt:lpstr>TITLE OF YOUR CONTRIBUTION </vt:lpstr>
      <vt:lpstr>Title of the first page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Sandor Solyom</dc:creator>
  <cp:lastModifiedBy>KK</cp:lastModifiedBy>
  <cp:revision>22</cp:revision>
  <dcterms:created xsi:type="dcterms:W3CDTF">2017-06-21T12:53:41Z</dcterms:created>
  <dcterms:modified xsi:type="dcterms:W3CDTF">2017-08-27T10:16:22Z</dcterms:modified>
</cp:coreProperties>
</file>