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1386800" cy="30279975"/>
  <p:notesSz cx="6858000" cy="9144000"/>
  <p:defaultTextStyle>
    <a:defPPr>
      <a:defRPr lang="hu-HU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62" autoAdjust="0"/>
    <p:restoredTop sz="94660"/>
  </p:normalViewPr>
  <p:slideViewPr>
    <p:cSldViewPr snapToGrid="0">
      <p:cViewPr varScale="1">
        <p:scale>
          <a:sx n="25" d="100"/>
          <a:sy n="25" d="100"/>
        </p:scale>
        <p:origin x="18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4955545"/>
            <a:ext cx="18178780" cy="10541917"/>
          </a:xfrm>
        </p:spPr>
        <p:txBody>
          <a:bodyPr anchor="b"/>
          <a:lstStyle>
            <a:lvl1pPr algn="ctr">
              <a:defRPr sz="140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3350" y="15903998"/>
            <a:ext cx="16040100" cy="7310649"/>
          </a:xfrm>
        </p:spPr>
        <p:txBody>
          <a:bodyPr/>
          <a:lstStyle>
            <a:lvl1pPr marL="0" indent="0" algn="ctr">
              <a:buNone/>
              <a:defRPr sz="5613"/>
            </a:lvl1pPr>
            <a:lvl2pPr marL="1069345" indent="0" algn="ctr">
              <a:buNone/>
              <a:defRPr sz="4678"/>
            </a:lvl2pPr>
            <a:lvl3pPr marL="2138690" indent="0" algn="ctr">
              <a:buNone/>
              <a:defRPr sz="4210"/>
            </a:lvl3pPr>
            <a:lvl4pPr marL="3208035" indent="0" algn="ctr">
              <a:buNone/>
              <a:defRPr sz="3742"/>
            </a:lvl4pPr>
            <a:lvl5pPr marL="4277380" indent="0" algn="ctr">
              <a:buNone/>
              <a:defRPr sz="3742"/>
            </a:lvl5pPr>
            <a:lvl6pPr marL="5346725" indent="0" algn="ctr">
              <a:buNone/>
              <a:defRPr sz="3742"/>
            </a:lvl6pPr>
            <a:lvl7pPr marL="6416070" indent="0" algn="ctr">
              <a:buNone/>
              <a:defRPr sz="3742"/>
            </a:lvl7pPr>
            <a:lvl8pPr marL="7485416" indent="0" algn="ctr">
              <a:buNone/>
              <a:defRPr sz="3742"/>
            </a:lvl8pPr>
            <a:lvl9pPr marL="8554761" indent="0" algn="ctr">
              <a:buNone/>
              <a:defRPr sz="37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F036-73A1-4EF0-AB04-261A370EC706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462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F036-73A1-4EF0-AB04-261A370EC706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16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4930" y="1612128"/>
            <a:ext cx="4611529" cy="25660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344" y="1612128"/>
            <a:ext cx="13567251" cy="25660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F036-73A1-4EF0-AB04-261A370EC706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17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F036-73A1-4EF0-AB04-261A370EC706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0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205" y="7548975"/>
            <a:ext cx="18446115" cy="12595626"/>
          </a:xfrm>
        </p:spPr>
        <p:txBody>
          <a:bodyPr anchor="b"/>
          <a:lstStyle>
            <a:lvl1pPr>
              <a:defRPr sz="140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9205" y="20263761"/>
            <a:ext cx="18446115" cy="6623742"/>
          </a:xfrm>
        </p:spPr>
        <p:txBody>
          <a:bodyPr/>
          <a:lstStyle>
            <a:lvl1pPr marL="0" indent="0">
              <a:buNone/>
              <a:defRPr sz="5613">
                <a:solidFill>
                  <a:schemeClr val="tx1"/>
                </a:solidFill>
              </a:defRPr>
            </a:lvl1pPr>
            <a:lvl2pPr marL="1069345" indent="0">
              <a:buNone/>
              <a:defRPr sz="4678">
                <a:solidFill>
                  <a:schemeClr val="tx1">
                    <a:tint val="75000"/>
                  </a:schemeClr>
                </a:solidFill>
              </a:defRPr>
            </a:lvl2pPr>
            <a:lvl3pPr marL="2138690" indent="0">
              <a:buNone/>
              <a:defRPr sz="4210">
                <a:solidFill>
                  <a:schemeClr val="tx1">
                    <a:tint val="75000"/>
                  </a:schemeClr>
                </a:solidFill>
              </a:defRPr>
            </a:lvl3pPr>
            <a:lvl4pPr marL="32080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7380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672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6070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5416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476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F036-73A1-4EF0-AB04-261A370EC706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343" y="8060641"/>
            <a:ext cx="9089390" cy="192123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7068" y="8060641"/>
            <a:ext cx="9089390" cy="192123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F036-73A1-4EF0-AB04-261A370EC706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14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128" y="1612135"/>
            <a:ext cx="18446115" cy="58527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131" y="7422802"/>
            <a:ext cx="9047617" cy="3637800"/>
          </a:xfrm>
        </p:spPr>
        <p:txBody>
          <a:bodyPr anchor="b"/>
          <a:lstStyle>
            <a:lvl1pPr marL="0" indent="0">
              <a:buNone/>
              <a:defRPr sz="5613" b="1"/>
            </a:lvl1pPr>
            <a:lvl2pPr marL="1069345" indent="0">
              <a:buNone/>
              <a:defRPr sz="4678" b="1"/>
            </a:lvl2pPr>
            <a:lvl3pPr marL="2138690" indent="0">
              <a:buNone/>
              <a:defRPr sz="4210" b="1"/>
            </a:lvl3pPr>
            <a:lvl4pPr marL="3208035" indent="0">
              <a:buNone/>
              <a:defRPr sz="3742" b="1"/>
            </a:lvl4pPr>
            <a:lvl5pPr marL="4277380" indent="0">
              <a:buNone/>
              <a:defRPr sz="3742" b="1"/>
            </a:lvl5pPr>
            <a:lvl6pPr marL="5346725" indent="0">
              <a:buNone/>
              <a:defRPr sz="3742" b="1"/>
            </a:lvl6pPr>
            <a:lvl7pPr marL="6416070" indent="0">
              <a:buNone/>
              <a:defRPr sz="3742" b="1"/>
            </a:lvl7pPr>
            <a:lvl8pPr marL="7485416" indent="0">
              <a:buNone/>
              <a:defRPr sz="3742" b="1"/>
            </a:lvl8pPr>
            <a:lvl9pPr marL="8554761" indent="0">
              <a:buNone/>
              <a:defRPr sz="37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3131" y="11060602"/>
            <a:ext cx="9047617" cy="16268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7068" y="7422802"/>
            <a:ext cx="9092176" cy="3637800"/>
          </a:xfrm>
        </p:spPr>
        <p:txBody>
          <a:bodyPr anchor="b"/>
          <a:lstStyle>
            <a:lvl1pPr marL="0" indent="0">
              <a:buNone/>
              <a:defRPr sz="5613" b="1"/>
            </a:lvl1pPr>
            <a:lvl2pPr marL="1069345" indent="0">
              <a:buNone/>
              <a:defRPr sz="4678" b="1"/>
            </a:lvl2pPr>
            <a:lvl3pPr marL="2138690" indent="0">
              <a:buNone/>
              <a:defRPr sz="4210" b="1"/>
            </a:lvl3pPr>
            <a:lvl4pPr marL="3208035" indent="0">
              <a:buNone/>
              <a:defRPr sz="3742" b="1"/>
            </a:lvl4pPr>
            <a:lvl5pPr marL="4277380" indent="0">
              <a:buNone/>
              <a:defRPr sz="3742" b="1"/>
            </a:lvl5pPr>
            <a:lvl6pPr marL="5346725" indent="0">
              <a:buNone/>
              <a:defRPr sz="3742" b="1"/>
            </a:lvl6pPr>
            <a:lvl7pPr marL="6416070" indent="0">
              <a:buNone/>
              <a:defRPr sz="3742" b="1"/>
            </a:lvl7pPr>
            <a:lvl8pPr marL="7485416" indent="0">
              <a:buNone/>
              <a:defRPr sz="3742" b="1"/>
            </a:lvl8pPr>
            <a:lvl9pPr marL="8554761" indent="0">
              <a:buNone/>
              <a:defRPr sz="37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7068" y="11060602"/>
            <a:ext cx="9092176" cy="16268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F036-73A1-4EF0-AB04-261A370EC706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062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F036-73A1-4EF0-AB04-261A370EC706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0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F036-73A1-4EF0-AB04-261A370EC706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6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128" y="2018665"/>
            <a:ext cx="6897800" cy="7065328"/>
          </a:xfrm>
        </p:spPr>
        <p:txBody>
          <a:bodyPr anchor="b"/>
          <a:lstStyle>
            <a:lvl1pPr>
              <a:defRPr sz="74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2175" y="4359762"/>
            <a:ext cx="10827068" cy="21518408"/>
          </a:xfrm>
        </p:spPr>
        <p:txBody>
          <a:bodyPr/>
          <a:lstStyle>
            <a:lvl1pPr>
              <a:defRPr sz="7484"/>
            </a:lvl1pPr>
            <a:lvl2pPr>
              <a:defRPr sz="6549"/>
            </a:lvl2pPr>
            <a:lvl3pPr>
              <a:defRPr sz="5613"/>
            </a:lvl3pPr>
            <a:lvl4pPr>
              <a:defRPr sz="4678"/>
            </a:lvl4pPr>
            <a:lvl5pPr>
              <a:defRPr sz="4678"/>
            </a:lvl5pPr>
            <a:lvl6pPr>
              <a:defRPr sz="4678"/>
            </a:lvl6pPr>
            <a:lvl7pPr>
              <a:defRPr sz="4678"/>
            </a:lvl7pPr>
            <a:lvl8pPr>
              <a:defRPr sz="4678"/>
            </a:lvl8pPr>
            <a:lvl9pPr>
              <a:defRPr sz="467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128" y="9083992"/>
            <a:ext cx="6897800" cy="16829220"/>
          </a:xfrm>
        </p:spPr>
        <p:txBody>
          <a:bodyPr/>
          <a:lstStyle>
            <a:lvl1pPr marL="0" indent="0">
              <a:buNone/>
              <a:defRPr sz="3742"/>
            </a:lvl1pPr>
            <a:lvl2pPr marL="1069345" indent="0">
              <a:buNone/>
              <a:defRPr sz="3274"/>
            </a:lvl2pPr>
            <a:lvl3pPr marL="2138690" indent="0">
              <a:buNone/>
              <a:defRPr sz="2807"/>
            </a:lvl3pPr>
            <a:lvl4pPr marL="3208035" indent="0">
              <a:buNone/>
              <a:defRPr sz="2339"/>
            </a:lvl4pPr>
            <a:lvl5pPr marL="4277380" indent="0">
              <a:buNone/>
              <a:defRPr sz="2339"/>
            </a:lvl5pPr>
            <a:lvl6pPr marL="5346725" indent="0">
              <a:buNone/>
              <a:defRPr sz="2339"/>
            </a:lvl6pPr>
            <a:lvl7pPr marL="6416070" indent="0">
              <a:buNone/>
              <a:defRPr sz="2339"/>
            </a:lvl7pPr>
            <a:lvl8pPr marL="7485416" indent="0">
              <a:buNone/>
              <a:defRPr sz="2339"/>
            </a:lvl8pPr>
            <a:lvl9pPr marL="8554761" indent="0">
              <a:buNone/>
              <a:defRPr sz="233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F036-73A1-4EF0-AB04-261A370EC706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94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128" y="2018665"/>
            <a:ext cx="6897800" cy="7065328"/>
          </a:xfrm>
        </p:spPr>
        <p:txBody>
          <a:bodyPr anchor="b"/>
          <a:lstStyle>
            <a:lvl1pPr>
              <a:defRPr sz="74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2175" y="4359762"/>
            <a:ext cx="10827068" cy="21518408"/>
          </a:xfrm>
        </p:spPr>
        <p:txBody>
          <a:bodyPr anchor="t"/>
          <a:lstStyle>
            <a:lvl1pPr marL="0" indent="0">
              <a:buNone/>
              <a:defRPr sz="7484"/>
            </a:lvl1pPr>
            <a:lvl2pPr marL="1069345" indent="0">
              <a:buNone/>
              <a:defRPr sz="6549"/>
            </a:lvl2pPr>
            <a:lvl3pPr marL="2138690" indent="0">
              <a:buNone/>
              <a:defRPr sz="5613"/>
            </a:lvl3pPr>
            <a:lvl4pPr marL="3208035" indent="0">
              <a:buNone/>
              <a:defRPr sz="4678"/>
            </a:lvl4pPr>
            <a:lvl5pPr marL="4277380" indent="0">
              <a:buNone/>
              <a:defRPr sz="4678"/>
            </a:lvl5pPr>
            <a:lvl6pPr marL="5346725" indent="0">
              <a:buNone/>
              <a:defRPr sz="4678"/>
            </a:lvl6pPr>
            <a:lvl7pPr marL="6416070" indent="0">
              <a:buNone/>
              <a:defRPr sz="4678"/>
            </a:lvl7pPr>
            <a:lvl8pPr marL="7485416" indent="0">
              <a:buNone/>
              <a:defRPr sz="4678"/>
            </a:lvl8pPr>
            <a:lvl9pPr marL="8554761" indent="0">
              <a:buNone/>
              <a:defRPr sz="4678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128" y="9083992"/>
            <a:ext cx="6897800" cy="16829220"/>
          </a:xfrm>
        </p:spPr>
        <p:txBody>
          <a:bodyPr/>
          <a:lstStyle>
            <a:lvl1pPr marL="0" indent="0">
              <a:buNone/>
              <a:defRPr sz="3742"/>
            </a:lvl1pPr>
            <a:lvl2pPr marL="1069345" indent="0">
              <a:buNone/>
              <a:defRPr sz="3274"/>
            </a:lvl2pPr>
            <a:lvl3pPr marL="2138690" indent="0">
              <a:buNone/>
              <a:defRPr sz="2807"/>
            </a:lvl3pPr>
            <a:lvl4pPr marL="3208035" indent="0">
              <a:buNone/>
              <a:defRPr sz="2339"/>
            </a:lvl4pPr>
            <a:lvl5pPr marL="4277380" indent="0">
              <a:buNone/>
              <a:defRPr sz="2339"/>
            </a:lvl5pPr>
            <a:lvl6pPr marL="5346725" indent="0">
              <a:buNone/>
              <a:defRPr sz="2339"/>
            </a:lvl6pPr>
            <a:lvl7pPr marL="6416070" indent="0">
              <a:buNone/>
              <a:defRPr sz="2339"/>
            </a:lvl7pPr>
            <a:lvl8pPr marL="7485416" indent="0">
              <a:buNone/>
              <a:defRPr sz="2339"/>
            </a:lvl8pPr>
            <a:lvl9pPr marL="8554761" indent="0">
              <a:buNone/>
              <a:defRPr sz="233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F036-73A1-4EF0-AB04-261A370EC706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446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343" y="1612135"/>
            <a:ext cx="18446115" cy="5852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343" y="8060641"/>
            <a:ext cx="18446115" cy="19212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343" y="28065058"/>
            <a:ext cx="4812030" cy="16121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9F036-73A1-4EF0-AB04-261A370EC706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4378" y="28065058"/>
            <a:ext cx="7218045" cy="16121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4428" y="28065058"/>
            <a:ext cx="4812030" cy="16121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313A7-919A-44E4-8CE8-DACDEB07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38690" rtl="0" eaLnBrk="1" latinLnBrk="0" hangingPunct="1">
        <a:lnSpc>
          <a:spcPct val="90000"/>
        </a:lnSpc>
        <a:spcBef>
          <a:spcPct val="0"/>
        </a:spcBef>
        <a:buNone/>
        <a:defRPr sz="1029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673" indent="-534673" algn="l" defTabSz="2138690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9" kern="1200">
          <a:solidFill>
            <a:schemeClr val="tx1"/>
          </a:solidFill>
          <a:latin typeface="+mn-lt"/>
          <a:ea typeface="+mn-ea"/>
          <a:cs typeface="+mn-cs"/>
        </a:defRPr>
      </a:lvl1pPr>
      <a:lvl2pPr marL="1604018" indent="-534673" algn="l" defTabSz="2138690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673363" indent="-534673" algn="l" defTabSz="2138690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8" kern="1200">
          <a:solidFill>
            <a:schemeClr val="tx1"/>
          </a:solidFill>
          <a:latin typeface="+mn-lt"/>
          <a:ea typeface="+mn-ea"/>
          <a:cs typeface="+mn-cs"/>
        </a:defRPr>
      </a:lvl3pPr>
      <a:lvl4pPr marL="3742708" indent="-534673" algn="l" defTabSz="2138690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812053" indent="-534673" algn="l" defTabSz="2138690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881398" indent="-534673" algn="l" defTabSz="2138690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950743" indent="-534673" algn="l" defTabSz="2138690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8020088" indent="-534673" algn="l" defTabSz="2138690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9089433" indent="-534673" algn="l" defTabSz="2138690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690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5" algn="l" defTabSz="2138690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2pPr>
      <a:lvl3pPr marL="2138690" algn="l" defTabSz="2138690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3pPr>
      <a:lvl4pPr marL="3208035" algn="l" defTabSz="2138690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277380" algn="l" defTabSz="2138690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346725" algn="l" defTabSz="2138690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416070" algn="l" defTabSz="2138690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7485416" algn="l" defTabSz="2138690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8554761" algn="l" defTabSz="2138690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image" Target="../media/image4.jpeg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image" Target="../media/image3.png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image" Target="../media/image2.pn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1.png"/><Relationship Id="rId28" Type="http://schemas.openxmlformats.org/officeDocument/2006/relationships/image" Target="../media/image6.gif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slideLayout" Target="../slideLayouts/slideLayout1.xml"/><Relationship Id="rId2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Select="1" noRot="1" noMove="1" noResize="1" noEditPoints="1" noAdjustHandles="1" noChangeArrowheads="1" noChangeShapeType="1"/>
          </p:cNvPicPr>
          <p:nvPr>
            <p:custDataLst>
              <p:tags r:id="rId1"/>
            </p:custDataLst>
          </p:nvPr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4" t="21819" r="5603" b="4498"/>
          <a:stretch/>
        </p:blipFill>
        <p:spPr bwMode="auto">
          <a:xfrm>
            <a:off x="-1" y="28525640"/>
            <a:ext cx="4446568" cy="1754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Grp="1" noSelect="1" noRot="1" noMove="1" noResize="1" noEditPoints="1" noAdjustHandles="1" noChangeArrowheads="1" noChangeShapeType="1" noTextEdit="1"/>
          </p:cNvSpPr>
          <p:nvPr>
            <p:custDataLst>
              <p:tags r:id="rId2"/>
            </p:custDataLst>
          </p:nvPr>
        </p:nvSpPr>
        <p:spPr>
          <a:xfrm>
            <a:off x="4446567" y="28468490"/>
            <a:ext cx="103249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2550" algn="ctr">
              <a:spcBef>
                <a:spcPts val="300"/>
              </a:spcBef>
              <a:spcAft>
                <a:spcPts val="0"/>
              </a:spcAft>
            </a:pPr>
            <a:r>
              <a:rPr lang="en-GB" sz="4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CCC2017 TOKAJ, HUNGARY </a:t>
            </a:r>
            <a:endParaRPr lang="hu-HU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AutoShape 4" descr="Képtalálat a következ&amp;odblac;re: „flag of austria”"/>
          <p:cNvSpPr>
            <a:spLocks noChangeAspect="1" noChangeArrowheads="1"/>
          </p:cNvSpPr>
          <p:nvPr/>
        </p:nvSpPr>
        <p:spPr bwMode="auto">
          <a:xfrm>
            <a:off x="5509285" y="504697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Grp="1" noSelect="1" noRot="1" noMove="1" noResize="1" noEditPoints="1" noAdjustHandles="1" noChangeArrowheads="1" noChangeShapeType="1"/>
          </p:cNvPicPr>
          <p:nvPr>
            <p:custDataLst>
              <p:tags r:id="rId3"/>
            </p:custDataLst>
          </p:nvPr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1021" y="29178488"/>
            <a:ext cx="1187629" cy="792000"/>
          </a:xfrm>
          <a:prstGeom prst="rect">
            <a:avLst/>
          </a:prstGeom>
        </p:spPr>
      </p:pic>
      <p:pic>
        <p:nvPicPr>
          <p:cNvPr id="11" name="Picture 10"/>
          <p:cNvPicPr>
            <a:picLocks noGrp="1" noSelect="1" noRot="1" noMove="1" noResize="1" noEditPoints="1" noAdjustHandles="1" noChangeArrowheads="1" noChangeShapeType="1"/>
          </p:cNvPicPr>
          <p:nvPr>
            <p:custDataLst>
              <p:tags r:id="rId4"/>
            </p:custDataLst>
          </p:nvPr>
        </p:nvPicPr>
        <p:blipFill rotWithShape="1"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92" r="13241"/>
          <a:stretch/>
        </p:blipFill>
        <p:spPr>
          <a:xfrm>
            <a:off x="16112760" y="29178487"/>
            <a:ext cx="1187469" cy="792000"/>
          </a:xfrm>
          <a:prstGeom prst="rect">
            <a:avLst/>
          </a:prstGeom>
        </p:spPr>
      </p:pic>
      <p:pic>
        <p:nvPicPr>
          <p:cNvPr id="12" name="Picture 11"/>
          <p:cNvPicPr>
            <a:picLocks noGrp="1" noSelect="1" noRot="1" noMove="1" noResize="1" noEditPoints="1" noAdjustHandles="1" noChangeArrowheads="1" noChangeShapeType="1"/>
          </p:cNvPicPr>
          <p:nvPr>
            <p:custDataLst>
              <p:tags r:id="rId5"/>
            </p:custDataLst>
          </p:nvPr>
        </p:nvPicPr>
        <p:blipFill rotWithShape="1"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4" t="17652" r="1919" b="17933"/>
          <a:stretch/>
        </p:blipFill>
        <p:spPr>
          <a:xfrm>
            <a:off x="17450779" y="29180925"/>
            <a:ext cx="1183741" cy="792000"/>
          </a:xfrm>
          <a:prstGeom prst="rect">
            <a:avLst/>
          </a:prstGeom>
        </p:spPr>
      </p:pic>
      <p:pic>
        <p:nvPicPr>
          <p:cNvPr id="13" name="Picture 12"/>
          <p:cNvPicPr>
            <a:picLocks noGrp="1" noSelect="1" noRot="1" noMove="1" noResize="1" noEditPoints="1" noAdjustHandles="1" noChangeArrowheads="1" noChangeShapeType="1"/>
          </p:cNvPicPr>
          <p:nvPr>
            <p:custDataLst>
              <p:tags r:id="rId6"/>
            </p:custDataLst>
          </p:nvPr>
        </p:nvPicPr>
        <p:blipFill rotWithShape="1"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1"/>
          <a:stretch/>
        </p:blipFill>
        <p:spPr>
          <a:xfrm>
            <a:off x="18764202" y="29180925"/>
            <a:ext cx="1186850" cy="792000"/>
          </a:xfrm>
          <a:prstGeom prst="rect">
            <a:avLst/>
          </a:prstGeom>
        </p:spPr>
      </p:pic>
      <p:pic>
        <p:nvPicPr>
          <p:cNvPr id="14" name="Picture 13"/>
          <p:cNvPicPr>
            <a:picLocks noGrp="1" noSelect="1" noRot="1" noMove="1" noResize="1" noEditPoints="1" noAdjustHandles="1" noChangeArrowheads="1" noChangeShapeType="1"/>
          </p:cNvPicPr>
          <p:nvPr>
            <p:custDataLst>
              <p:tags r:id="rId7"/>
            </p:custDataLst>
          </p:nvPr>
        </p:nvPicPr>
        <p:blipFill rotWithShape="1"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753"/>
          <a:stretch/>
        </p:blipFill>
        <p:spPr>
          <a:xfrm>
            <a:off x="20093470" y="29187164"/>
            <a:ext cx="1191325" cy="792000"/>
          </a:xfrm>
          <a:prstGeom prst="rect">
            <a:avLst/>
          </a:prstGeom>
        </p:spPr>
      </p:pic>
      <p:sp>
        <p:nvSpPr>
          <p:cNvPr id="15" name="Rectangle 14"/>
          <p:cNvSpPr>
            <a:spLocks noGrp="1" noSelect="1" noRot="1" noMove="1" noResize="1" noEditPoints="1" noAdjustHandles="1" noChangeArrowheads="1" noChangeShapeType="1" noTextEdit="1"/>
          </p:cNvSpPr>
          <p:nvPr>
            <p:custDataLst>
              <p:tags r:id="rId8"/>
            </p:custDataLst>
          </p:nvPr>
        </p:nvSpPr>
        <p:spPr>
          <a:xfrm>
            <a:off x="14771495" y="29178487"/>
            <a:ext cx="1188000" cy="79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>
            <a:spLocks noGrp="1" noSelect="1" noRot="1" noMove="1" noResize="1" noEditPoints="1" noAdjustHandles="1" noChangeArrowheads="1" noChangeShapeType="1" noTextEdit="1"/>
          </p:cNvSpPr>
          <p:nvPr>
            <p:custDataLst>
              <p:tags r:id="rId9"/>
            </p:custDataLst>
          </p:nvPr>
        </p:nvSpPr>
        <p:spPr>
          <a:xfrm>
            <a:off x="16108511" y="29178489"/>
            <a:ext cx="1188000" cy="79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>
            <a:spLocks noGrp="1" noSelect="1" noRot="1" noMove="1" noResize="1" noEditPoints="1" noAdjustHandles="1" noChangeArrowheads="1" noChangeShapeType="1" noTextEdit="1"/>
          </p:cNvSpPr>
          <p:nvPr>
            <p:custDataLst>
              <p:tags r:id="rId10"/>
            </p:custDataLst>
          </p:nvPr>
        </p:nvSpPr>
        <p:spPr>
          <a:xfrm>
            <a:off x="17439670" y="29178193"/>
            <a:ext cx="1188000" cy="79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>
            <a:spLocks noGrp="1" noSelect="1" noRot="1" noMove="1" noResize="1" noEditPoints="1" noAdjustHandles="1" noChangeArrowheads="1" noChangeShapeType="1" noTextEdit="1"/>
          </p:cNvSpPr>
          <p:nvPr>
            <p:custDataLst>
              <p:tags r:id="rId11"/>
            </p:custDataLst>
          </p:nvPr>
        </p:nvSpPr>
        <p:spPr>
          <a:xfrm>
            <a:off x="18766263" y="29181731"/>
            <a:ext cx="1188000" cy="79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>
            <a:spLocks noGrp="1" noSelect="1" noRot="1" noMove="1" noResize="1" noEditPoints="1" noAdjustHandles="1" noChangeArrowheads="1" noChangeShapeType="1" noTextEdit="1"/>
          </p:cNvSpPr>
          <p:nvPr>
            <p:custDataLst>
              <p:tags r:id="rId12"/>
            </p:custDataLst>
          </p:nvPr>
        </p:nvSpPr>
        <p:spPr>
          <a:xfrm>
            <a:off x="20093100" y="29178445"/>
            <a:ext cx="1188000" cy="79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cxnSpLocks noGrp="1" noSelect="1" noRot="1" noMove="1" noResize="1" noEditPoints="1" noAdjustHandles="1" noChangeArrowheads="1" noChangeShapeType="1"/>
          </p:cNvCxnSpPr>
          <p:nvPr>
            <p:custDataLst>
              <p:tags r:id="rId13"/>
            </p:custDataLst>
          </p:nvPr>
        </p:nvCxnSpPr>
        <p:spPr>
          <a:xfrm>
            <a:off x="0" y="28479750"/>
            <a:ext cx="213868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>
            <a:spLocks noGrp="1" noSelect="1" noRot="1" noMove="1" noResize="1" noEditPoints="1" noAdjustHandles="1" noChangeArrowheads="1" noChangeShapeType="1" noTextEdit="1"/>
          </p:cNvSpPr>
          <p:nvPr>
            <p:custDataLst>
              <p:tags r:id="rId14"/>
            </p:custDataLst>
          </p:nvPr>
        </p:nvSpPr>
        <p:spPr>
          <a:xfrm>
            <a:off x="14666372" y="28543787"/>
            <a:ext cx="66147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2550" algn="ctr">
              <a:spcBef>
                <a:spcPts val="300"/>
              </a:spcBef>
              <a:spcAft>
                <a:spcPts val="0"/>
              </a:spcAft>
            </a:pPr>
            <a:r>
              <a:rPr lang="en-GB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CCC MEMBER COUNTRIES</a:t>
            </a:r>
            <a:endParaRPr lang="hu-HU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"/>
          <p:cNvSpPr txBox="1">
            <a:spLocks noGrp="1" noSelect="1" noRot="1" noMove="1" noResize="1" noEditPoints="1" noAdjustHandles="1" noChangeArrowheads="1" noChangeShapeType="1" noTextEdit="1"/>
          </p:cNvSpPr>
          <p:nvPr>
            <p:custDataLst>
              <p:tags r:id="rId15"/>
            </p:custDataLst>
          </p:nvPr>
        </p:nvSpPr>
        <p:spPr>
          <a:xfrm>
            <a:off x="4537041" y="29265075"/>
            <a:ext cx="19399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Innovative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TextBox 21"/>
          <p:cNvSpPr txBox="1">
            <a:spLocks noGrp="1" noSelect="1" noRot="1" noMove="1" noResize="1" noEditPoints="1" noAdjustHandles="1" noChangeArrowheads="1" noChangeShapeType="1" noTextEdit="1"/>
          </p:cNvSpPr>
          <p:nvPr>
            <p:custDataLst>
              <p:tags r:id="rId16"/>
            </p:custDataLst>
          </p:nvPr>
        </p:nvSpPr>
        <p:spPr>
          <a:xfrm>
            <a:off x="6385340" y="29267698"/>
            <a:ext cx="16898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materials</a:t>
            </a:r>
            <a:endParaRPr lang="hu-H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TextBox 22"/>
          <p:cNvSpPr txBox="1">
            <a:spLocks noGrp="1" noSelect="1" noRot="1" noMove="1" noResize="1" noEditPoints="1" noAdjustHandles="1" noChangeArrowheads="1" noChangeShapeType="1" noTextEdit="1"/>
          </p:cNvSpPr>
          <p:nvPr>
            <p:custDataLst>
              <p:tags r:id="rId17"/>
            </p:custDataLst>
          </p:nvPr>
        </p:nvSpPr>
        <p:spPr>
          <a:xfrm>
            <a:off x="7973980" y="29268119"/>
            <a:ext cx="777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endParaRPr lang="hu-H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TextBox 23"/>
          <p:cNvSpPr txBox="1">
            <a:spLocks noGrp="1" noSelect="1" noRot="1" noMove="1" noResize="1" noEditPoints="1" noAdjustHandles="1" noChangeArrowheads="1" noChangeShapeType="1" noTextEdit="1"/>
          </p:cNvSpPr>
          <p:nvPr>
            <p:custDataLst>
              <p:tags r:id="rId18"/>
            </p:custDataLst>
          </p:nvPr>
        </p:nvSpPr>
        <p:spPr>
          <a:xfrm>
            <a:off x="8668577" y="29259015"/>
            <a:ext cx="22605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technologies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TextBox 24"/>
          <p:cNvSpPr txBox="1">
            <a:spLocks noGrp="1" noSelect="1" noRot="1" noMove="1" noResize="1" noEditPoints="1" noAdjustHandles="1" noChangeArrowheads="1" noChangeShapeType="1" noTextEdit="1"/>
          </p:cNvSpPr>
          <p:nvPr>
            <p:custDataLst>
              <p:tags r:id="rId19"/>
            </p:custDataLst>
          </p:nvPr>
        </p:nvSpPr>
        <p:spPr>
          <a:xfrm>
            <a:off x="10799460" y="29262742"/>
            <a:ext cx="6623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TextBox 26"/>
          <p:cNvSpPr txBox="1">
            <a:spLocks noGrp="1" noSelect="1" noRot="1" noMove="1" noResize="1" noEditPoints="1" noAdjustHandles="1" noChangeArrowheads="1" noChangeShapeType="1" noTextEdit="1"/>
          </p:cNvSpPr>
          <p:nvPr>
            <p:custDataLst>
              <p:tags r:id="rId20"/>
            </p:custDataLst>
          </p:nvPr>
        </p:nvSpPr>
        <p:spPr>
          <a:xfrm>
            <a:off x="11377665" y="29259014"/>
            <a:ext cx="1576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concrete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TextBox 27"/>
          <p:cNvSpPr txBox="1">
            <a:spLocks noGrp="1" noSelect="1" noRot="1" noMove="1" noResize="1" noEditPoints="1" noAdjustHandles="1" noChangeArrowheads="1" noChangeShapeType="1" noTextEdit="1"/>
          </p:cNvSpPr>
          <p:nvPr>
            <p:custDataLst>
              <p:tags r:id="rId21"/>
            </p:custDataLst>
          </p:nvPr>
        </p:nvSpPr>
        <p:spPr>
          <a:xfrm>
            <a:off x="12856271" y="29264769"/>
            <a:ext cx="1781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structures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9927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14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Sandor Solyom</dc:creator>
  <cp:lastModifiedBy>Sandor Solyom</cp:lastModifiedBy>
  <cp:revision>15</cp:revision>
  <dcterms:created xsi:type="dcterms:W3CDTF">2017-06-21T12:53:41Z</dcterms:created>
  <dcterms:modified xsi:type="dcterms:W3CDTF">2017-06-21T14:50:22Z</dcterms:modified>
</cp:coreProperties>
</file>